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46"/>
    <p:restoredTop sz="94622"/>
  </p:normalViewPr>
  <p:slideViewPr>
    <p:cSldViewPr snapToGrid="0" snapToObjects="1">
      <p:cViewPr varScale="1">
        <p:scale>
          <a:sx n="113" d="100"/>
          <a:sy n="113" d="100"/>
        </p:scale>
        <p:origin x="10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7F865-8CBA-E94B-8685-3E33A3A0708D}" type="datetimeFigureOut">
              <a:rPr lang="en-US" smtClean="0"/>
              <a:t>3/14/22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20B0-2F11-3442-A177-13C91A05B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63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C20B0-2F11-3442-A177-13C91A05BF0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550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F0890-2D21-0348-8E49-1B7E710D4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FB61A2-36BA-6846-9849-239403B77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08C0E-FBEB-694C-9B9E-7A2AE2085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93613E-D0C8-614C-A036-BAF53A981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65D59-920A-DB46-8600-46A793001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583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0122-A2F3-5047-943E-BB44B8198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426AD9-74EE-834F-9E0A-3675CBBD58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FFB05-F11B-F048-8329-66446BE9B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0316E-2F35-9246-A69C-7619081BF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5FBDF-E640-FA4A-9568-888F17667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55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B6DC99-2126-A641-AE04-A2F5518CCB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44A4F3-6673-D243-80CD-BEF33C849D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FC424-7AD9-E14F-9232-7AC22E45A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C2FC2C-F9B3-4442-B2DF-4ED66D828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5DCC6-5D21-8341-AC3B-08A73D59B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190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DEE42-DF90-7646-9C7E-14664689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8C43F-48CF-9E44-85BC-E813A5243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C21FE-BA3D-4045-BD2D-43CC7C2E5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F9CDC7-1950-8E4B-9DFA-2545DD9A2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FE776-B4ED-B444-ACA9-B2AFF76F6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808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312FE-87A2-CB46-A12F-ADA32332F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61C9D0-F481-C249-AB5A-B555C1B19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22823-F5A3-1243-9B6D-3A41E52FE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0AD6BF-4DC9-164B-B335-C40C80CC7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435E6-A9AB-1A45-9795-4DB2B670B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229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35AB4-7B51-9C49-A271-28B2FB5BB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9EBAE-0E73-8F42-BA8B-CC54E5F8EA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421502-45AA-F943-8461-1ED235D6F3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9A84E9-54CC-4F44-9C7A-FB0132196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79A0A-30FC-A442-8A72-A3C46A5BD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15C2FA-BFE8-1340-8A0D-727669728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744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4E6D4-C5A6-4D49-AEB5-F898094F8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AB3C29-3B76-0249-8AB7-73F13AB2B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82F64-5C41-0D4E-BA98-ACB7CA10B1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91BBC3-6B50-AC4A-B2DF-1AD6AB0AED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BF271F-F27F-764A-AAA0-0EA86FDC32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80E467-C2DE-8C49-B41B-C78725370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37A5CF-CE36-8C4F-891C-CCEA83E37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A52A3B-2DDF-8B43-8891-53EC20D6A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340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69F8A-9E4B-8E46-8D8B-CBE1D5B6B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A16AA0-C780-3740-B969-E09A8D660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FF0B80-546D-C645-A88F-8909CA2CA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9CAB55-8E49-2A42-AB39-1E868F5C6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216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8F38B1-7363-7746-9379-E17816C1E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E39F56-18AB-8148-842A-7C5154F2A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8D01A-332F-7D44-94B0-62B82A960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10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E8D8A-7903-D644-8A93-A71794C9E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AA084-0A31-3946-9B6F-1F0F0480B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70DD8-BB45-1F4E-A423-74CCC613E6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0CC7CF-0AE8-3A47-9EFC-F17FB2340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7E25E1-6866-6546-AA1C-A3D3145FC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78B195-F282-A04F-ACEB-8F45550B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17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FF00E-795C-4C4D-A6CB-3164AD9E2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EE8227-3E63-A84B-9267-E285988FC8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C1A96B-194A-C446-AA52-231AF48D9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65CDD-A787-1740-95DD-0FFF6FED6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67EF7D-1D18-D24F-A901-9DFFEAFD2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9D5B6-7524-A447-A679-7CA2D53FF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580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38231D-DC34-304E-A5B5-166762456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31B906-956D-5C41-979F-E72C40CC9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2B0A3-9669-714A-BC18-6CAE3BC7AA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3/14/22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3E7B7-0076-4C41-B127-D736BCFC3E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7C2FE-9E1F-A04C-BCC9-6B91438D09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89047-AB67-B244-9841-204C0042A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331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C5228-30D3-0A41-AD19-4120AF5F0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3616" y="710194"/>
            <a:ext cx="10444767" cy="2718806"/>
          </a:xfrm>
        </p:spPr>
        <p:txBody>
          <a:bodyPr>
            <a:noAutofit/>
          </a:bodyPr>
          <a:lstStyle/>
          <a:p>
            <a:r>
              <a:rPr lang="en-US" sz="4800" b="1" dirty="0"/>
              <a:t>Trimaran-3</a:t>
            </a:r>
            <a:br>
              <a:rPr lang="en-US" sz="4800" b="1" dirty="0"/>
            </a:br>
            <a:r>
              <a:rPr lang="en-US" sz="2400" b="1" dirty="0"/>
              <a:t> </a:t>
            </a:r>
            <a:br>
              <a:rPr lang="en-US" sz="4800" dirty="0"/>
            </a:br>
            <a:r>
              <a:rPr lang="en-US" sz="4800" dirty="0"/>
              <a:t>An overcommitment-aware scheduler</a:t>
            </a:r>
            <a:br>
              <a:rPr lang="en-US" sz="4800" dirty="0"/>
            </a:br>
            <a:r>
              <a:rPr lang="en-US" sz="2400" dirty="0"/>
              <a:t> </a:t>
            </a:r>
            <a:br>
              <a:rPr lang="en-US" sz="4800" dirty="0"/>
            </a:br>
            <a:r>
              <a:rPr lang="en-US" sz="4800" i="1" dirty="0"/>
              <a:t>Demonstration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72E65A-7437-8A4E-A318-4AA23B0EE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711" y="5213209"/>
            <a:ext cx="4275668" cy="964061"/>
          </a:xfrm>
        </p:spPr>
        <p:txBody>
          <a:bodyPr/>
          <a:lstStyle/>
          <a:p>
            <a:pPr algn="l"/>
            <a:r>
              <a:rPr lang="en-US" dirty="0"/>
              <a:t>Asser Tantawi</a:t>
            </a:r>
          </a:p>
          <a:p>
            <a:pPr algn="l"/>
            <a:r>
              <a:rPr lang="en-US" dirty="0"/>
              <a:t>IBM Research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A8107-1FA8-0041-9248-5E11A8745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27949C-08E4-A54F-BC1A-E7B2BDD00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CBFC9C-F6AB-5B47-812C-9224772B4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6601" y="4124801"/>
            <a:ext cx="3211688" cy="205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127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E260D-3093-5A40-8CE1-749CB88B7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scenarios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F4907-74E5-8D4A-8FB3-A05C0D0D5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Scenario I</a:t>
            </a:r>
          </a:p>
          <a:p>
            <a:pPr lvl="1"/>
            <a:r>
              <a:rPr lang="en-US" dirty="0"/>
              <a:t>Burstable pods spike their resource usage (CPU and/or memory) initially, then usage goes down considerably</a:t>
            </a:r>
          </a:p>
          <a:p>
            <a:pPr lvl="1"/>
            <a:r>
              <a:rPr lang="en-US" dirty="0"/>
              <a:t>If pods are scheduled on same node, they run into throttling and/or OOM</a:t>
            </a:r>
          </a:p>
          <a:p>
            <a:pPr lvl="1"/>
            <a:r>
              <a:rPr lang="en-US" dirty="0"/>
              <a:t>Example: Spring Boot applications</a:t>
            </a:r>
          </a:p>
          <a:p>
            <a:r>
              <a:rPr lang="en-US" dirty="0"/>
              <a:t>Scenario II</a:t>
            </a:r>
          </a:p>
          <a:p>
            <a:pPr lvl="1"/>
            <a:r>
              <a:rPr lang="en-US" dirty="0"/>
              <a:t>Burstable, compute-intensive workload (</a:t>
            </a:r>
            <a:r>
              <a:rPr lang="en-US" i="1" dirty="0"/>
              <a:t>TBD</a:t>
            </a:r>
            <a:r>
              <a:rPr lang="en-US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D33CD-D588-7B46-9682-5A6068563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E00051-5DFB-4C4D-8AED-52C455A63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929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082D1D9-A1E2-FD4E-BBAA-772366B44ED8}"/>
              </a:ext>
            </a:extLst>
          </p:cNvPr>
          <p:cNvGrpSpPr/>
          <p:nvPr/>
        </p:nvGrpSpPr>
        <p:grpSpPr>
          <a:xfrm>
            <a:off x="139959" y="2872572"/>
            <a:ext cx="6152892" cy="3368873"/>
            <a:chOff x="139959" y="2872572"/>
            <a:chExt cx="6152892" cy="3368873"/>
          </a:xfrm>
        </p:grpSpPr>
        <p:pic>
          <p:nvPicPr>
            <p:cNvPr id="9" name="Picture 8" descr="Text&#10;&#10;Description automatically generated">
              <a:extLst>
                <a:ext uri="{FF2B5EF4-FFF2-40B4-BE49-F238E27FC236}">
                  <a16:creationId xmlns:a16="http://schemas.microsoft.com/office/drawing/2014/main" id="{E8425BAE-67B6-E243-A3F2-5985B37144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155" y="2872572"/>
              <a:ext cx="6074500" cy="3368873"/>
            </a:xfrm>
            <a:prstGeom prst="rect">
              <a:avLst/>
            </a:prstGeom>
          </p:spPr>
        </p:pic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57A5A6C6-B6A0-7140-B8FA-0B4C75D5CCE0}"/>
                </a:ext>
              </a:extLst>
            </p:cNvPr>
            <p:cNvSpPr/>
            <p:nvPr/>
          </p:nvSpPr>
          <p:spPr>
            <a:xfrm>
              <a:off x="139959" y="3809520"/>
              <a:ext cx="6152892" cy="943102"/>
            </a:xfrm>
            <a:prstGeom prst="roundRect">
              <a:avLst/>
            </a:prstGeom>
            <a:noFill/>
            <a:ln w="28575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C675C849-F1E3-4049-BB6A-AEDF072957DE}"/>
                </a:ext>
              </a:extLst>
            </p:cNvPr>
            <p:cNvSpPr/>
            <p:nvPr/>
          </p:nvSpPr>
          <p:spPr>
            <a:xfrm>
              <a:off x="139959" y="5218019"/>
              <a:ext cx="6152892" cy="1023426"/>
            </a:xfrm>
            <a:prstGeom prst="roundRect">
              <a:avLst/>
            </a:prstGeom>
            <a:noFill/>
            <a:ln w="28575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623AE69-556C-AE4C-AAC3-96E75AA8E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710" y="616555"/>
            <a:ext cx="3496078" cy="678064"/>
          </a:xfrm>
        </p:spPr>
        <p:txBody>
          <a:bodyPr>
            <a:normAutofit fontScale="90000"/>
          </a:bodyPr>
          <a:lstStyle/>
          <a:p>
            <a:r>
              <a:rPr lang="en-US" dirty="0"/>
              <a:t>Scenario I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B8D044-18AA-4F44-AB8A-778F2DFF6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2A57B-5445-0449-B51C-5B8C68ADB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3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87E4B71-702D-2647-8BC4-F2BF2902143F}"/>
              </a:ext>
            </a:extLst>
          </p:cNvPr>
          <p:cNvGrpSpPr/>
          <p:nvPr/>
        </p:nvGrpSpPr>
        <p:grpSpPr>
          <a:xfrm>
            <a:off x="5773242" y="121228"/>
            <a:ext cx="6198048" cy="3247645"/>
            <a:chOff x="5773242" y="121228"/>
            <a:chExt cx="6198048" cy="324764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23F4F5A-1333-F348-9589-6773E6E189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73242" y="121228"/>
              <a:ext cx="6198048" cy="3247645"/>
            </a:xfrm>
            <a:prstGeom prst="rect">
              <a:avLst/>
            </a:prstGeom>
          </p:spPr>
        </p:pic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495FA266-B886-A64F-9FA0-F9BBBF52114D}"/>
                </a:ext>
              </a:extLst>
            </p:cNvPr>
            <p:cNvSpPr/>
            <p:nvPr/>
          </p:nvSpPr>
          <p:spPr>
            <a:xfrm>
              <a:off x="5773242" y="846672"/>
              <a:ext cx="6152892" cy="778928"/>
            </a:xfrm>
            <a:prstGeom prst="roundRect">
              <a:avLst/>
            </a:prstGeom>
            <a:noFill/>
            <a:ln w="28575">
              <a:solidFill>
                <a:srgbClr val="FF9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02CDE73D-FCF7-4642-869E-8FE5E8ACB982}"/>
                </a:ext>
              </a:extLst>
            </p:cNvPr>
            <p:cNvSpPr/>
            <p:nvPr/>
          </p:nvSpPr>
          <p:spPr>
            <a:xfrm>
              <a:off x="5773242" y="2393589"/>
              <a:ext cx="6152892" cy="472886"/>
            </a:xfrm>
            <a:prstGeom prst="roundRect">
              <a:avLst/>
            </a:prstGeom>
            <a:noFill/>
            <a:ln w="28575">
              <a:solidFill>
                <a:srgbClr val="FF9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AB913FE-6FFD-6544-82B9-95431F664C38}"/>
              </a:ext>
            </a:extLst>
          </p:cNvPr>
          <p:cNvGrpSpPr/>
          <p:nvPr/>
        </p:nvGrpSpPr>
        <p:grpSpPr>
          <a:xfrm>
            <a:off x="6351427" y="4267440"/>
            <a:ext cx="5840573" cy="2088909"/>
            <a:chOff x="6351427" y="4267440"/>
            <a:chExt cx="5840573" cy="208890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90CB67C-D94F-2240-A855-37648A08BB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90624" y="4267440"/>
              <a:ext cx="5801376" cy="2088909"/>
            </a:xfrm>
            <a:prstGeom prst="rect">
              <a:avLst/>
            </a:prstGeom>
          </p:spPr>
        </p:pic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1EA4703E-A4AA-844E-A558-F26B2305A7E9}"/>
                </a:ext>
              </a:extLst>
            </p:cNvPr>
            <p:cNvSpPr/>
            <p:nvPr/>
          </p:nvSpPr>
          <p:spPr>
            <a:xfrm>
              <a:off x="6351427" y="4741333"/>
              <a:ext cx="5787897" cy="865197"/>
            </a:xfrm>
            <a:prstGeom prst="round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77619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C9B055-7800-DD4D-9B4F-EC688B328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41C33-90AD-B94D-93EC-83A1C9A62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C5CDB7-53E4-8846-9446-4D3C44BBB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9740"/>
            <a:ext cx="5905187" cy="6181453"/>
          </a:xfrm>
          <a:prstGeom prst="rect">
            <a:avLst/>
          </a:prstGeom>
        </p:spPr>
      </p:pic>
      <p:graphicFrame>
        <p:nvGraphicFramePr>
          <p:cNvPr id="21" name="Table 21">
            <a:extLst>
              <a:ext uri="{FF2B5EF4-FFF2-40B4-BE49-F238E27FC236}">
                <a16:creationId xmlns:a16="http://schemas.microsoft.com/office/drawing/2014/main" id="{800A11AF-7B15-C042-A1C7-91045B1283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974257"/>
              </p:ext>
            </p:extLst>
          </p:nvPr>
        </p:nvGraphicFramePr>
        <p:xfrm>
          <a:off x="1223521" y="1353286"/>
          <a:ext cx="3550652" cy="109709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7663">
                  <a:extLst>
                    <a:ext uri="{9D8B030D-6E8A-4147-A177-3AD203B41FA5}">
                      <a16:colId xmlns:a16="http://schemas.microsoft.com/office/drawing/2014/main" val="2994639705"/>
                    </a:ext>
                  </a:extLst>
                </a:gridCol>
                <a:gridCol w="887663">
                  <a:extLst>
                    <a:ext uri="{9D8B030D-6E8A-4147-A177-3AD203B41FA5}">
                      <a16:colId xmlns:a16="http://schemas.microsoft.com/office/drawing/2014/main" val="1666861459"/>
                    </a:ext>
                  </a:extLst>
                </a:gridCol>
                <a:gridCol w="887663">
                  <a:extLst>
                    <a:ext uri="{9D8B030D-6E8A-4147-A177-3AD203B41FA5}">
                      <a16:colId xmlns:a16="http://schemas.microsoft.com/office/drawing/2014/main" val="1628822018"/>
                    </a:ext>
                  </a:extLst>
                </a:gridCol>
                <a:gridCol w="887663">
                  <a:extLst>
                    <a:ext uri="{9D8B030D-6E8A-4147-A177-3AD203B41FA5}">
                      <a16:colId xmlns:a16="http://schemas.microsoft.com/office/drawing/2014/main" val="1436975216"/>
                    </a:ext>
                  </a:extLst>
                </a:gridCol>
              </a:tblGrid>
              <a:tr h="36569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container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request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limit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usage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132184"/>
                  </a:ext>
                </a:extLst>
              </a:tr>
              <a:tr h="36569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init</a:t>
                      </a:r>
                      <a:endParaRPr lang="en-US" sz="14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0.1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2.0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2.0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2157871"/>
                  </a:ext>
                </a:extLst>
              </a:tr>
              <a:tr h="36569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main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0.1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0.05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5982386"/>
                  </a:ext>
                </a:extLst>
              </a:tr>
            </a:tbl>
          </a:graphicData>
        </a:graphic>
      </p:graphicFrame>
      <p:grpSp>
        <p:nvGrpSpPr>
          <p:cNvPr id="25" name="Group 24">
            <a:extLst>
              <a:ext uri="{FF2B5EF4-FFF2-40B4-BE49-F238E27FC236}">
                <a16:creationId xmlns:a16="http://schemas.microsoft.com/office/drawing/2014/main" id="{689793DC-8AE5-9A43-A25E-E404F9946EEA}"/>
              </a:ext>
            </a:extLst>
          </p:cNvPr>
          <p:cNvGrpSpPr/>
          <p:nvPr/>
        </p:nvGrpSpPr>
        <p:grpSpPr>
          <a:xfrm>
            <a:off x="705415" y="3155737"/>
            <a:ext cx="4487779" cy="3196222"/>
            <a:chOff x="705415" y="3155737"/>
            <a:chExt cx="4487779" cy="3196222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D2140EBE-F637-EF4E-87BF-6DF0AD642A6F}"/>
                </a:ext>
              </a:extLst>
            </p:cNvPr>
            <p:cNvCxnSpPr>
              <a:cxnSpLocks/>
            </p:cNvCxnSpPr>
            <p:nvPr/>
          </p:nvCxnSpPr>
          <p:spPr>
            <a:xfrm>
              <a:off x="1077965" y="5907755"/>
              <a:ext cx="4115229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7A60F8F-6A52-3549-AC12-D1CE3DF63F9A}"/>
                </a:ext>
              </a:extLst>
            </p:cNvPr>
            <p:cNvSpPr txBox="1"/>
            <p:nvPr/>
          </p:nvSpPr>
          <p:spPr>
            <a:xfrm>
              <a:off x="4646052" y="6016541"/>
              <a:ext cx="547142" cy="3354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time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4EBD73A-8B77-8C4B-B81E-DF9B3D07F3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81562" y="3492939"/>
              <a:ext cx="0" cy="25261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F95C090-41A6-5D4D-BDC8-242F957B6863}"/>
                </a:ext>
              </a:extLst>
            </p:cNvPr>
            <p:cNvCxnSpPr/>
            <p:nvPr/>
          </p:nvCxnSpPr>
          <p:spPr>
            <a:xfrm>
              <a:off x="1181562" y="5601804"/>
              <a:ext cx="373806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7E97C8E-F43F-3C48-A77F-E45DCC7BEB3C}"/>
                </a:ext>
              </a:extLst>
            </p:cNvPr>
            <p:cNvCxnSpPr/>
            <p:nvPr/>
          </p:nvCxnSpPr>
          <p:spPr>
            <a:xfrm>
              <a:off x="1181562" y="3899251"/>
              <a:ext cx="373806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1D02340-BD67-B44B-AFE3-059D8F16B98C}"/>
                </a:ext>
              </a:extLst>
            </p:cNvPr>
            <p:cNvSpPr txBox="1"/>
            <p:nvPr/>
          </p:nvSpPr>
          <p:spPr>
            <a:xfrm>
              <a:off x="705415" y="3753397"/>
              <a:ext cx="424349" cy="3354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2.0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11A1949-8A37-A24D-9293-57AEF0ED3574}"/>
                </a:ext>
              </a:extLst>
            </p:cNvPr>
            <p:cNvSpPr txBox="1"/>
            <p:nvPr/>
          </p:nvSpPr>
          <p:spPr>
            <a:xfrm>
              <a:off x="876636" y="3155737"/>
              <a:ext cx="609852" cy="3354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cores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33DCDEC-1FD4-394E-A6CA-C638C620B4D1}"/>
                </a:ext>
              </a:extLst>
            </p:cNvPr>
            <p:cNvSpPr/>
            <p:nvPr/>
          </p:nvSpPr>
          <p:spPr>
            <a:xfrm>
              <a:off x="1192278" y="3908397"/>
              <a:ext cx="609831" cy="2004695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init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0F5F0F2-FDE7-7C43-A44C-E23BABE4729C}"/>
                </a:ext>
              </a:extLst>
            </p:cNvPr>
            <p:cNvSpPr/>
            <p:nvPr/>
          </p:nvSpPr>
          <p:spPr>
            <a:xfrm>
              <a:off x="1791391" y="5615660"/>
              <a:ext cx="609831" cy="29323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051D20D-DCED-1F40-8CAA-FEC2EA69F090}"/>
                </a:ext>
              </a:extLst>
            </p:cNvPr>
            <p:cNvSpPr/>
            <p:nvPr/>
          </p:nvSpPr>
          <p:spPr>
            <a:xfrm>
              <a:off x="2998847" y="5615660"/>
              <a:ext cx="609831" cy="29323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E59A6D8-1D30-A649-8035-7E8FD4C94110}"/>
                </a:ext>
              </a:extLst>
            </p:cNvPr>
            <p:cNvSpPr/>
            <p:nvPr/>
          </p:nvSpPr>
          <p:spPr>
            <a:xfrm>
              <a:off x="4206303" y="5615660"/>
              <a:ext cx="609831" cy="293239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BEBDDBE-67FF-C649-A224-406F3AC10860}"/>
                </a:ext>
              </a:extLst>
            </p:cNvPr>
            <p:cNvSpPr txBox="1"/>
            <p:nvPr/>
          </p:nvSpPr>
          <p:spPr>
            <a:xfrm>
              <a:off x="705790" y="5446808"/>
              <a:ext cx="424349" cy="3354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0.1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81F35C4-1C33-8B4F-9A26-85DBC837A76D}"/>
                </a:ext>
              </a:extLst>
            </p:cNvPr>
            <p:cNvSpPr txBox="1"/>
            <p:nvPr/>
          </p:nvSpPr>
          <p:spPr>
            <a:xfrm>
              <a:off x="2667147" y="5231310"/>
              <a:ext cx="582838" cy="3354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main</a:t>
              </a:r>
            </a:p>
          </p:txBody>
        </p:sp>
      </p:grpSp>
      <p:sp>
        <p:nvSpPr>
          <p:cNvPr id="24" name="Title 1">
            <a:extLst>
              <a:ext uri="{FF2B5EF4-FFF2-40B4-BE49-F238E27FC236}">
                <a16:creationId xmlns:a16="http://schemas.microsoft.com/office/drawing/2014/main" id="{037B7CC3-593C-AE4C-B76C-7437AC53D488}"/>
              </a:ext>
            </a:extLst>
          </p:cNvPr>
          <p:cNvSpPr txBox="1">
            <a:spLocks/>
          </p:cNvSpPr>
          <p:nvPr/>
        </p:nvSpPr>
        <p:spPr>
          <a:xfrm>
            <a:off x="200176" y="199740"/>
            <a:ext cx="1969037" cy="538472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Pod spec</a:t>
            </a:r>
          </a:p>
        </p:txBody>
      </p:sp>
    </p:spTree>
    <p:extLst>
      <p:ext uri="{BB962C8B-B14F-4D97-AF65-F5344CB8AC3E}">
        <p14:creationId xmlns:p14="http://schemas.microsoft.com/office/powerpoint/2010/main" val="2301445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C9B055-7800-DD4D-9B4F-EC688B328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41C33-90AD-B94D-93EC-83A1C9A62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860C62EF-DD98-814A-BD0A-D4843EE38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993" y="244570"/>
            <a:ext cx="7643989" cy="196733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FEDC000-18E2-DD4A-80FD-52A8E990C9EA}"/>
              </a:ext>
            </a:extLst>
          </p:cNvPr>
          <p:cNvSpPr txBox="1">
            <a:spLocks/>
          </p:cNvSpPr>
          <p:nvPr/>
        </p:nvSpPr>
        <p:spPr>
          <a:xfrm>
            <a:off x="200176" y="199740"/>
            <a:ext cx="2486580" cy="53847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Cluster config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61599C4-941F-D34C-8B1C-2A8AC9BBEDCF}"/>
              </a:ext>
            </a:extLst>
          </p:cNvPr>
          <p:cNvSpPr/>
          <p:nvPr/>
        </p:nvSpPr>
        <p:spPr>
          <a:xfrm>
            <a:off x="8610600" y="3905622"/>
            <a:ext cx="1909235" cy="453163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0800000" scaled="1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60C1F26-E411-AD4E-8C81-62331E093E8E}"/>
              </a:ext>
            </a:extLst>
          </p:cNvPr>
          <p:cNvSpPr/>
          <p:nvPr/>
        </p:nvSpPr>
        <p:spPr>
          <a:xfrm>
            <a:off x="8444090" y="3905622"/>
            <a:ext cx="178338" cy="453163"/>
          </a:xfrm>
          <a:prstGeom prst="rect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9A1574E-26DA-FC40-AD54-1D58444A8318}"/>
              </a:ext>
            </a:extLst>
          </p:cNvPr>
          <p:cNvSpPr txBox="1"/>
          <p:nvPr/>
        </p:nvSpPr>
        <p:spPr>
          <a:xfrm>
            <a:off x="7717608" y="3947537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app-1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2FF93B9-7121-2C40-A85C-519F1FD46BE2}"/>
              </a:ext>
            </a:extLst>
          </p:cNvPr>
          <p:cNvSpPr/>
          <p:nvPr/>
        </p:nvSpPr>
        <p:spPr>
          <a:xfrm>
            <a:off x="8610600" y="4528669"/>
            <a:ext cx="1909235" cy="453163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0800000" scaled="1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A840F8-11E9-C840-B6A3-E053EC536ECA}"/>
              </a:ext>
            </a:extLst>
          </p:cNvPr>
          <p:cNvSpPr/>
          <p:nvPr/>
        </p:nvSpPr>
        <p:spPr>
          <a:xfrm>
            <a:off x="8444090" y="4528669"/>
            <a:ext cx="178338" cy="453163"/>
          </a:xfrm>
          <a:prstGeom prst="rect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8201160-05ED-A342-BFBF-E5EB69587E16}"/>
              </a:ext>
            </a:extLst>
          </p:cNvPr>
          <p:cNvSpPr txBox="1"/>
          <p:nvPr/>
        </p:nvSpPr>
        <p:spPr>
          <a:xfrm>
            <a:off x="7717608" y="4570584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app-2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C79B264-719A-934A-919C-3E4870C7E759}"/>
              </a:ext>
            </a:extLst>
          </p:cNvPr>
          <p:cNvSpPr/>
          <p:nvPr/>
        </p:nvSpPr>
        <p:spPr>
          <a:xfrm>
            <a:off x="8610600" y="5151716"/>
            <a:ext cx="1909235" cy="453163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0800000" scaled="1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BDCEC74-A56E-BF49-A4ED-532719DAD434}"/>
              </a:ext>
            </a:extLst>
          </p:cNvPr>
          <p:cNvSpPr/>
          <p:nvPr/>
        </p:nvSpPr>
        <p:spPr>
          <a:xfrm>
            <a:off x="8444090" y="5151716"/>
            <a:ext cx="178338" cy="453163"/>
          </a:xfrm>
          <a:prstGeom prst="rect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1CD0092-848D-D84C-8EE0-2F4B0FCA6DEE}"/>
              </a:ext>
            </a:extLst>
          </p:cNvPr>
          <p:cNvSpPr txBox="1"/>
          <p:nvPr/>
        </p:nvSpPr>
        <p:spPr>
          <a:xfrm>
            <a:off x="7717608" y="5193631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app-3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1CA6206-D7E5-8D41-9295-4581B89C8F96}"/>
              </a:ext>
            </a:extLst>
          </p:cNvPr>
          <p:cNvSpPr txBox="1"/>
          <p:nvPr/>
        </p:nvSpPr>
        <p:spPr>
          <a:xfrm>
            <a:off x="8444089" y="3502856"/>
            <a:ext cx="4443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0.1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2E03869-D0D0-544B-8F9A-61F15B702867}"/>
              </a:ext>
            </a:extLst>
          </p:cNvPr>
          <p:cNvSpPr txBox="1"/>
          <p:nvPr/>
        </p:nvSpPr>
        <p:spPr>
          <a:xfrm>
            <a:off x="10286369" y="3496659"/>
            <a:ext cx="4443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2.0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FB9D88A-DB49-4F4F-A649-F6EA81F45DDF}"/>
              </a:ext>
            </a:extLst>
          </p:cNvPr>
          <p:cNvGrpSpPr/>
          <p:nvPr/>
        </p:nvGrpSpPr>
        <p:grpSpPr>
          <a:xfrm>
            <a:off x="630456" y="2856147"/>
            <a:ext cx="5668566" cy="3827342"/>
            <a:chOff x="630456" y="2856147"/>
            <a:chExt cx="5668566" cy="382734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E14BFD2-3DAA-AC4E-A860-9C7BDA2B6A85}"/>
                </a:ext>
              </a:extLst>
            </p:cNvPr>
            <p:cNvSpPr/>
            <p:nvPr/>
          </p:nvSpPr>
          <p:spPr>
            <a:xfrm>
              <a:off x="1672166" y="3573000"/>
              <a:ext cx="4151489" cy="53847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D642ED-5674-754E-938E-452FD13AD499}"/>
                </a:ext>
              </a:extLst>
            </p:cNvPr>
            <p:cNvSpPr txBox="1"/>
            <p:nvPr/>
          </p:nvSpPr>
          <p:spPr>
            <a:xfrm>
              <a:off x="632784" y="3657570"/>
              <a:ext cx="970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node-21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1EF9639-9D99-E643-AF4A-5B170711B3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72165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6ED96AA-F245-4D41-9637-5C2F71BFD3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3655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4250866-1416-B348-884D-32A8891220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85781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CE7ACE4-5270-A24B-BCD4-A61489BF1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47909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37FE09-30C8-2746-B111-8351A69375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0037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ACAF242-ED3E-D34F-92DB-8EAAA3803622}"/>
                </a:ext>
              </a:extLst>
            </p:cNvPr>
            <p:cNvSpPr/>
            <p:nvPr/>
          </p:nvSpPr>
          <p:spPr>
            <a:xfrm>
              <a:off x="1669838" y="4529517"/>
              <a:ext cx="4151489" cy="53847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1BFAC7B-FFA7-3E4E-89B6-CD0E9F6BCCA2}"/>
                </a:ext>
              </a:extLst>
            </p:cNvPr>
            <p:cNvSpPr txBox="1"/>
            <p:nvPr/>
          </p:nvSpPr>
          <p:spPr>
            <a:xfrm>
              <a:off x="630456" y="4614087"/>
              <a:ext cx="970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node-24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4FA9A02-E52F-E14F-90D4-E4DBC56C209E}"/>
                </a:ext>
              </a:extLst>
            </p:cNvPr>
            <p:cNvSpPr/>
            <p:nvPr/>
          </p:nvSpPr>
          <p:spPr>
            <a:xfrm>
              <a:off x="1681126" y="5531726"/>
              <a:ext cx="3173881" cy="4531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8E225C9-334C-5E48-AB20-AC7B3442D86F}"/>
                </a:ext>
              </a:extLst>
            </p:cNvPr>
            <p:cNvSpPr/>
            <p:nvPr/>
          </p:nvSpPr>
          <p:spPr>
            <a:xfrm>
              <a:off x="1669838" y="5486034"/>
              <a:ext cx="4151489" cy="53847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4606729-355C-E940-93C4-E591DB08FA1B}"/>
                </a:ext>
              </a:extLst>
            </p:cNvPr>
            <p:cNvSpPr txBox="1"/>
            <p:nvPr/>
          </p:nvSpPr>
          <p:spPr>
            <a:xfrm>
              <a:off x="630456" y="5570604"/>
              <a:ext cx="970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node-28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DF85F7F-ED01-BF4F-A658-470B7B7439D1}"/>
                </a:ext>
              </a:extLst>
            </p:cNvPr>
            <p:cNvSpPr/>
            <p:nvPr/>
          </p:nvSpPr>
          <p:spPr>
            <a:xfrm>
              <a:off x="1681126" y="4580421"/>
              <a:ext cx="2913437" cy="4531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B1380BD-F76E-6E4E-A565-DE8FDA4BC026}"/>
                </a:ext>
              </a:extLst>
            </p:cNvPr>
            <p:cNvSpPr/>
            <p:nvPr/>
          </p:nvSpPr>
          <p:spPr>
            <a:xfrm>
              <a:off x="1683455" y="3615654"/>
              <a:ext cx="2334664" cy="4531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A909526-B17C-7B46-B763-B9A73469A471}"/>
                </a:ext>
              </a:extLst>
            </p:cNvPr>
            <p:cNvSpPr txBox="1"/>
            <p:nvPr/>
          </p:nvSpPr>
          <p:spPr>
            <a:xfrm>
              <a:off x="3875006" y="6314157"/>
              <a:ext cx="10389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allocated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32B1A91-851F-AE47-AA7F-F3A3E90844F9}"/>
                </a:ext>
              </a:extLst>
            </p:cNvPr>
            <p:cNvSpPr txBox="1"/>
            <p:nvPr/>
          </p:nvSpPr>
          <p:spPr>
            <a:xfrm>
              <a:off x="5343632" y="6314157"/>
              <a:ext cx="9553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capacity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C957844-3A3B-BB46-8B07-FCBE7866304E}"/>
                </a:ext>
              </a:extLst>
            </p:cNvPr>
            <p:cNvSpPr txBox="1"/>
            <p:nvPr/>
          </p:nvSpPr>
          <p:spPr>
            <a:xfrm>
              <a:off x="5599151" y="2856147"/>
              <a:ext cx="4443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4.0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0DD4830-6893-244E-AB47-D6A062FA3313}"/>
                </a:ext>
              </a:extLst>
            </p:cNvPr>
            <p:cNvSpPr txBox="1"/>
            <p:nvPr/>
          </p:nvSpPr>
          <p:spPr>
            <a:xfrm>
              <a:off x="3736620" y="3282103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2.37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7A7FB39-BE93-AF4C-8FED-78C0D2223472}"/>
                </a:ext>
              </a:extLst>
            </p:cNvPr>
            <p:cNvSpPr txBox="1"/>
            <p:nvPr/>
          </p:nvSpPr>
          <p:spPr>
            <a:xfrm>
              <a:off x="4592834" y="5173267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3.07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9185A57-0F10-1846-B4FC-9195683E6198}"/>
                </a:ext>
              </a:extLst>
            </p:cNvPr>
            <p:cNvSpPr txBox="1"/>
            <p:nvPr/>
          </p:nvSpPr>
          <p:spPr>
            <a:xfrm>
              <a:off x="4239164" y="4220540"/>
              <a:ext cx="5485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2.73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3320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C9B055-7800-DD4D-9B4F-EC688B328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41C33-90AD-B94D-93EC-83A1C9A62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9311" y="6356350"/>
            <a:ext cx="2743200" cy="365125"/>
          </a:xfrm>
        </p:spPr>
        <p:txBody>
          <a:bodyPr/>
          <a:lstStyle/>
          <a:p>
            <a:fld id="{E9989047-AB67-B244-9841-204C0042AEF3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FEDC000-18E2-DD4A-80FD-52A8E990C9EA}"/>
              </a:ext>
            </a:extLst>
          </p:cNvPr>
          <p:cNvSpPr txBox="1">
            <a:spLocks/>
          </p:cNvSpPr>
          <p:nvPr/>
        </p:nvSpPr>
        <p:spPr>
          <a:xfrm>
            <a:off x="8962084" y="293700"/>
            <a:ext cx="2517422" cy="560806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u="sng" dirty="0"/>
              <a:t>Default</a:t>
            </a:r>
          </a:p>
        </p:txBody>
      </p:sp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5584F5F-FEC2-6740-9F1F-C91446D87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4222" y="1307203"/>
            <a:ext cx="4464047" cy="1356093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116E0F83-4835-2741-84E0-60A6E38E31DB}"/>
              </a:ext>
            </a:extLst>
          </p:cNvPr>
          <p:cNvGrpSpPr/>
          <p:nvPr/>
        </p:nvGrpSpPr>
        <p:grpSpPr>
          <a:xfrm>
            <a:off x="630456" y="3195462"/>
            <a:ext cx="9651071" cy="3488027"/>
            <a:chOff x="630456" y="3195462"/>
            <a:chExt cx="9651071" cy="348802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E14BFD2-3DAA-AC4E-A860-9C7BDA2B6A85}"/>
                </a:ext>
              </a:extLst>
            </p:cNvPr>
            <p:cNvSpPr/>
            <p:nvPr/>
          </p:nvSpPr>
          <p:spPr>
            <a:xfrm>
              <a:off x="1672166" y="3573000"/>
              <a:ext cx="4151489" cy="53847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D642ED-5674-754E-938E-452FD13AD499}"/>
                </a:ext>
              </a:extLst>
            </p:cNvPr>
            <p:cNvSpPr txBox="1"/>
            <p:nvPr/>
          </p:nvSpPr>
          <p:spPr>
            <a:xfrm>
              <a:off x="632784" y="3657570"/>
              <a:ext cx="970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node-21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4B1E7A3-B207-3C4D-9EEC-CD5FAFA88141}"/>
                </a:ext>
              </a:extLst>
            </p:cNvPr>
            <p:cNvSpPr/>
            <p:nvPr/>
          </p:nvSpPr>
          <p:spPr>
            <a:xfrm>
              <a:off x="1683455" y="3615654"/>
              <a:ext cx="2334664" cy="4531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1EF9639-9D99-E643-AF4A-5B170711B3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72165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6ED96AA-F245-4D41-9637-5C2F71BFD3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3655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4250866-1416-B348-884D-32A8891220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85781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CE7ACE4-5270-A24B-BCD4-A61489BF1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47909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37FE09-30C8-2746-B111-8351A69375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0037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ACAF242-ED3E-D34F-92DB-8EAAA3803622}"/>
                </a:ext>
              </a:extLst>
            </p:cNvPr>
            <p:cNvSpPr/>
            <p:nvPr/>
          </p:nvSpPr>
          <p:spPr>
            <a:xfrm>
              <a:off x="1669838" y="4529517"/>
              <a:ext cx="4151489" cy="53847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1BFAC7B-FFA7-3E4E-89B6-CD0E9F6BCCA2}"/>
                </a:ext>
              </a:extLst>
            </p:cNvPr>
            <p:cNvSpPr txBox="1"/>
            <p:nvPr/>
          </p:nvSpPr>
          <p:spPr>
            <a:xfrm>
              <a:off x="630456" y="4614087"/>
              <a:ext cx="970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node-24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4FA9A02-E52F-E14F-90D4-E4DBC56C209E}"/>
                </a:ext>
              </a:extLst>
            </p:cNvPr>
            <p:cNvSpPr/>
            <p:nvPr/>
          </p:nvSpPr>
          <p:spPr>
            <a:xfrm>
              <a:off x="1681126" y="5531726"/>
              <a:ext cx="3173881" cy="4531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8E225C9-334C-5E48-AB20-AC7B3442D86F}"/>
                </a:ext>
              </a:extLst>
            </p:cNvPr>
            <p:cNvSpPr/>
            <p:nvPr/>
          </p:nvSpPr>
          <p:spPr>
            <a:xfrm>
              <a:off x="1669838" y="5486034"/>
              <a:ext cx="4151489" cy="53847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4606729-355C-E940-93C4-E591DB08FA1B}"/>
                </a:ext>
              </a:extLst>
            </p:cNvPr>
            <p:cNvSpPr txBox="1"/>
            <p:nvPr/>
          </p:nvSpPr>
          <p:spPr>
            <a:xfrm>
              <a:off x="630456" y="5570604"/>
              <a:ext cx="970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node-28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DF85F7F-ED01-BF4F-A658-470B7B7439D1}"/>
                </a:ext>
              </a:extLst>
            </p:cNvPr>
            <p:cNvSpPr/>
            <p:nvPr/>
          </p:nvSpPr>
          <p:spPr>
            <a:xfrm>
              <a:off x="1681126" y="4580420"/>
              <a:ext cx="2913437" cy="4531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60C1F26-E411-AD4E-8C81-62331E093E8E}"/>
                </a:ext>
              </a:extLst>
            </p:cNvPr>
            <p:cNvSpPr/>
            <p:nvPr/>
          </p:nvSpPr>
          <p:spPr>
            <a:xfrm>
              <a:off x="4019610" y="3605195"/>
              <a:ext cx="178338" cy="453163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9A1574E-26DA-FC40-AD54-1D58444A8318}"/>
                </a:ext>
              </a:extLst>
            </p:cNvPr>
            <p:cNvSpPr txBox="1"/>
            <p:nvPr/>
          </p:nvSpPr>
          <p:spPr>
            <a:xfrm>
              <a:off x="5062684" y="4047174"/>
              <a:ext cx="726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app-1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5A840F8-11E9-C840-B6A3-E053EC536ECA}"/>
                </a:ext>
              </a:extLst>
            </p:cNvPr>
            <p:cNvSpPr/>
            <p:nvPr/>
          </p:nvSpPr>
          <p:spPr>
            <a:xfrm>
              <a:off x="4188250" y="3605195"/>
              <a:ext cx="178338" cy="453163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8201160-05ED-A342-BFBF-E5EB69587E16}"/>
                </a:ext>
              </a:extLst>
            </p:cNvPr>
            <p:cNvSpPr txBox="1"/>
            <p:nvPr/>
          </p:nvSpPr>
          <p:spPr>
            <a:xfrm>
              <a:off x="6956184" y="4047174"/>
              <a:ext cx="726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app-2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DCEC74-A56E-BF49-A4ED-532719DAD434}"/>
                </a:ext>
              </a:extLst>
            </p:cNvPr>
            <p:cNvSpPr/>
            <p:nvPr/>
          </p:nvSpPr>
          <p:spPr>
            <a:xfrm>
              <a:off x="4356890" y="3605195"/>
              <a:ext cx="178338" cy="453163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1CD0092-848D-D84C-8EE0-2F4B0FCA6DEE}"/>
                </a:ext>
              </a:extLst>
            </p:cNvPr>
            <p:cNvSpPr txBox="1"/>
            <p:nvPr/>
          </p:nvSpPr>
          <p:spPr>
            <a:xfrm>
              <a:off x="8963668" y="4047174"/>
              <a:ext cx="726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app-3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0E897B6-5593-414A-959B-040FC978F653}"/>
                </a:ext>
              </a:extLst>
            </p:cNvPr>
            <p:cNvSpPr/>
            <p:nvPr/>
          </p:nvSpPr>
          <p:spPr>
            <a:xfrm>
              <a:off x="4553822" y="3605195"/>
              <a:ext cx="1909235" cy="453163"/>
            </a:xfrm>
            <a:prstGeom prst="rect">
              <a:avLst/>
            </a:prstGeom>
            <a:gradFill flip="none" rotWithShape="1">
              <a:gsLst>
                <a:gs pos="0">
                  <a:srgbClr val="FF0000">
                    <a:tint val="66000"/>
                    <a:satMod val="160000"/>
                  </a:srgbClr>
                </a:gs>
                <a:gs pos="50000">
                  <a:srgbClr val="FF0000">
                    <a:tint val="44500"/>
                    <a:satMod val="160000"/>
                  </a:srgbClr>
                </a:gs>
                <a:gs pos="100000">
                  <a:srgbClr val="FF000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412B0D3-BE0D-6546-825D-B8BA29BBF56B}"/>
                </a:ext>
              </a:extLst>
            </p:cNvPr>
            <p:cNvSpPr/>
            <p:nvPr/>
          </p:nvSpPr>
          <p:spPr>
            <a:xfrm>
              <a:off x="6463057" y="3605195"/>
              <a:ext cx="1909235" cy="453163"/>
            </a:xfrm>
            <a:prstGeom prst="rect">
              <a:avLst/>
            </a:prstGeom>
            <a:gradFill flip="none" rotWithShape="1">
              <a:gsLst>
                <a:gs pos="0">
                  <a:srgbClr val="FF0000">
                    <a:tint val="66000"/>
                    <a:satMod val="160000"/>
                  </a:srgbClr>
                </a:gs>
                <a:gs pos="50000">
                  <a:srgbClr val="FF0000">
                    <a:tint val="44500"/>
                    <a:satMod val="160000"/>
                  </a:srgbClr>
                </a:gs>
                <a:gs pos="100000">
                  <a:srgbClr val="FF000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C3E6AD1-71B1-A147-8FED-6612255E28F3}"/>
                </a:ext>
              </a:extLst>
            </p:cNvPr>
            <p:cNvSpPr/>
            <p:nvPr/>
          </p:nvSpPr>
          <p:spPr>
            <a:xfrm>
              <a:off x="8372292" y="3605195"/>
              <a:ext cx="1909235" cy="453163"/>
            </a:xfrm>
            <a:prstGeom prst="rect">
              <a:avLst/>
            </a:prstGeom>
            <a:gradFill flip="none" rotWithShape="1">
              <a:gsLst>
                <a:gs pos="0">
                  <a:srgbClr val="FF0000">
                    <a:tint val="66000"/>
                    <a:satMod val="160000"/>
                  </a:srgbClr>
                </a:gs>
                <a:gs pos="50000">
                  <a:srgbClr val="FF0000">
                    <a:tint val="44500"/>
                    <a:satMod val="160000"/>
                  </a:srgbClr>
                </a:gs>
                <a:gs pos="100000">
                  <a:srgbClr val="FF000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9C4C45F-FDE5-FB40-A267-0400F6DB0AD4}"/>
                </a:ext>
              </a:extLst>
            </p:cNvPr>
            <p:cNvSpPr txBox="1"/>
            <p:nvPr/>
          </p:nvSpPr>
          <p:spPr>
            <a:xfrm>
              <a:off x="3875006" y="6314157"/>
              <a:ext cx="10389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allocated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D086840-C2D2-B64A-9FD6-BA9B5F5D224E}"/>
                </a:ext>
              </a:extLst>
            </p:cNvPr>
            <p:cNvSpPr txBox="1"/>
            <p:nvPr/>
          </p:nvSpPr>
          <p:spPr>
            <a:xfrm>
              <a:off x="5343632" y="6314157"/>
              <a:ext cx="9553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capacity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2615620-3AA9-B24C-B8ED-D724812C2E53}"/>
                </a:ext>
              </a:extLst>
            </p:cNvPr>
            <p:cNvSpPr txBox="1"/>
            <p:nvPr/>
          </p:nvSpPr>
          <p:spPr>
            <a:xfrm>
              <a:off x="6981571" y="3203668"/>
              <a:ext cx="1812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overcommitment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B5ECE75-414D-4C48-9E7E-A9FC1A512796}"/>
              </a:ext>
            </a:extLst>
          </p:cNvPr>
          <p:cNvGrpSpPr/>
          <p:nvPr/>
        </p:nvGrpSpPr>
        <p:grpSpPr>
          <a:xfrm>
            <a:off x="2" y="206025"/>
            <a:ext cx="7369910" cy="3054501"/>
            <a:chOff x="2" y="206025"/>
            <a:chExt cx="7369910" cy="3054501"/>
          </a:xfrm>
        </p:grpSpPr>
        <p:pic>
          <p:nvPicPr>
            <p:cNvPr id="10" name="Picture 9" descr="Chart, line chart&#10;&#10;Description automatically generated">
              <a:extLst>
                <a:ext uri="{FF2B5EF4-FFF2-40B4-BE49-F238E27FC236}">
                  <a16:creationId xmlns:a16="http://schemas.microsoft.com/office/drawing/2014/main" id="{9375A38F-B342-CF43-B01E-333E412A4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100" y="206025"/>
              <a:ext cx="6989812" cy="3054501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B513115-45C6-CA45-8795-0D2A6D86FC14}"/>
                </a:ext>
              </a:extLst>
            </p:cNvPr>
            <p:cNvSpPr txBox="1"/>
            <p:nvPr/>
          </p:nvSpPr>
          <p:spPr>
            <a:xfrm>
              <a:off x="3230983" y="293700"/>
              <a:ext cx="700833" cy="369332"/>
            </a:xfrm>
            <a:prstGeom prst="rect">
              <a:avLst/>
            </a:prstGeom>
            <a:solidFill>
              <a:srgbClr val="FF00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100%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1C02518-6C14-3445-8274-E1182D62CEA0}"/>
                </a:ext>
              </a:extLst>
            </p:cNvPr>
            <p:cNvSpPr txBox="1"/>
            <p:nvPr/>
          </p:nvSpPr>
          <p:spPr>
            <a:xfrm rot="16200000">
              <a:off x="-371158" y="1122537"/>
              <a:ext cx="1111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utilization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7680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C9B055-7800-DD4D-9B4F-EC688B328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C41C33-90AD-B94D-93EC-83A1C9A62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7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8504AB6-F23F-A745-8437-4CFAE441BD01}"/>
              </a:ext>
            </a:extLst>
          </p:cNvPr>
          <p:cNvGrpSpPr/>
          <p:nvPr/>
        </p:nvGrpSpPr>
        <p:grpSpPr>
          <a:xfrm>
            <a:off x="630456" y="3134211"/>
            <a:ext cx="7010762" cy="3549278"/>
            <a:chOff x="630456" y="3134211"/>
            <a:chExt cx="7010762" cy="354927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E14BFD2-3DAA-AC4E-A860-9C7BDA2B6A85}"/>
                </a:ext>
              </a:extLst>
            </p:cNvPr>
            <p:cNvSpPr/>
            <p:nvPr/>
          </p:nvSpPr>
          <p:spPr>
            <a:xfrm>
              <a:off x="1672166" y="3573000"/>
              <a:ext cx="4151489" cy="53847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D642ED-5674-754E-938E-452FD13AD499}"/>
                </a:ext>
              </a:extLst>
            </p:cNvPr>
            <p:cNvSpPr txBox="1"/>
            <p:nvPr/>
          </p:nvSpPr>
          <p:spPr>
            <a:xfrm>
              <a:off x="632784" y="3657570"/>
              <a:ext cx="970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node-21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4B1E7A3-B207-3C4D-9EEC-CD5FAFA88141}"/>
                </a:ext>
              </a:extLst>
            </p:cNvPr>
            <p:cNvSpPr/>
            <p:nvPr/>
          </p:nvSpPr>
          <p:spPr>
            <a:xfrm>
              <a:off x="1683455" y="3610425"/>
              <a:ext cx="2334664" cy="4531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1EF9639-9D99-E643-AF4A-5B170711B3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72165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6ED96AA-F245-4D41-9637-5C2F71BFD3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3655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4250866-1416-B348-884D-32A8891220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85781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CE7ACE4-5270-A24B-BCD4-A61489BF16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47909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37FE09-30C8-2746-B111-8351A69375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10037" y="3195462"/>
              <a:ext cx="0" cy="3184172"/>
            </a:xfrm>
            <a:prstGeom prst="line">
              <a:avLst/>
            </a:prstGeom>
            <a:ln w="63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ACAF242-ED3E-D34F-92DB-8EAAA3803622}"/>
                </a:ext>
              </a:extLst>
            </p:cNvPr>
            <p:cNvSpPr/>
            <p:nvPr/>
          </p:nvSpPr>
          <p:spPr>
            <a:xfrm>
              <a:off x="1669838" y="4529517"/>
              <a:ext cx="4151489" cy="53847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1BFAC7B-FFA7-3E4E-89B6-CD0E9F6BCCA2}"/>
                </a:ext>
              </a:extLst>
            </p:cNvPr>
            <p:cNvSpPr txBox="1"/>
            <p:nvPr/>
          </p:nvSpPr>
          <p:spPr>
            <a:xfrm>
              <a:off x="630456" y="4614087"/>
              <a:ext cx="970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node-24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4FA9A02-E52F-E14F-90D4-E4DBC56C209E}"/>
                </a:ext>
              </a:extLst>
            </p:cNvPr>
            <p:cNvSpPr/>
            <p:nvPr/>
          </p:nvSpPr>
          <p:spPr>
            <a:xfrm>
              <a:off x="1681126" y="5531727"/>
              <a:ext cx="3173881" cy="4531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8E225C9-334C-5E48-AB20-AC7B3442D86F}"/>
                </a:ext>
              </a:extLst>
            </p:cNvPr>
            <p:cNvSpPr/>
            <p:nvPr/>
          </p:nvSpPr>
          <p:spPr>
            <a:xfrm>
              <a:off x="1669838" y="5486034"/>
              <a:ext cx="4151489" cy="53847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4606729-355C-E940-93C4-E591DB08FA1B}"/>
                </a:ext>
              </a:extLst>
            </p:cNvPr>
            <p:cNvSpPr txBox="1"/>
            <p:nvPr/>
          </p:nvSpPr>
          <p:spPr>
            <a:xfrm>
              <a:off x="630456" y="5570604"/>
              <a:ext cx="9701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node-28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DF85F7F-ED01-BF4F-A658-470B7B7439D1}"/>
                </a:ext>
              </a:extLst>
            </p:cNvPr>
            <p:cNvSpPr/>
            <p:nvPr/>
          </p:nvSpPr>
          <p:spPr>
            <a:xfrm>
              <a:off x="1681126" y="4581652"/>
              <a:ext cx="2913437" cy="45316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60C1F26-E411-AD4E-8C81-62331E093E8E}"/>
                </a:ext>
              </a:extLst>
            </p:cNvPr>
            <p:cNvSpPr/>
            <p:nvPr/>
          </p:nvSpPr>
          <p:spPr>
            <a:xfrm>
              <a:off x="4019610" y="3610425"/>
              <a:ext cx="178338" cy="453163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9A1574E-26DA-FC40-AD54-1D58444A8318}"/>
                </a:ext>
              </a:extLst>
            </p:cNvPr>
            <p:cNvSpPr txBox="1"/>
            <p:nvPr/>
          </p:nvSpPr>
          <p:spPr>
            <a:xfrm>
              <a:off x="5042150" y="4013307"/>
              <a:ext cx="726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app-1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5A840F8-11E9-C840-B6A3-E053EC536ECA}"/>
                </a:ext>
              </a:extLst>
            </p:cNvPr>
            <p:cNvSpPr/>
            <p:nvPr/>
          </p:nvSpPr>
          <p:spPr>
            <a:xfrm>
              <a:off x="4855007" y="5531727"/>
              <a:ext cx="178338" cy="453163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8201160-05ED-A342-BFBF-E5EB69587E16}"/>
                </a:ext>
              </a:extLst>
            </p:cNvPr>
            <p:cNvSpPr txBox="1"/>
            <p:nvPr/>
          </p:nvSpPr>
          <p:spPr>
            <a:xfrm>
              <a:off x="5042150" y="4980178"/>
              <a:ext cx="726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app-2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DCEC74-A56E-BF49-A4ED-532719DAD434}"/>
                </a:ext>
              </a:extLst>
            </p:cNvPr>
            <p:cNvSpPr/>
            <p:nvPr/>
          </p:nvSpPr>
          <p:spPr>
            <a:xfrm>
              <a:off x="4594563" y="4581652"/>
              <a:ext cx="178338" cy="453163"/>
            </a:xfrm>
            <a:prstGeom prst="rect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1CD0092-848D-D84C-8EE0-2F4B0FCA6DEE}"/>
                </a:ext>
              </a:extLst>
            </p:cNvPr>
            <p:cNvSpPr txBox="1"/>
            <p:nvPr/>
          </p:nvSpPr>
          <p:spPr>
            <a:xfrm>
              <a:off x="5042150" y="5945483"/>
              <a:ext cx="726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app-3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0E897B6-5593-414A-959B-040FC978F653}"/>
                </a:ext>
              </a:extLst>
            </p:cNvPr>
            <p:cNvSpPr/>
            <p:nvPr/>
          </p:nvSpPr>
          <p:spPr>
            <a:xfrm>
              <a:off x="4208336" y="3610425"/>
              <a:ext cx="1909235" cy="453163"/>
            </a:xfrm>
            <a:prstGeom prst="rect">
              <a:avLst/>
            </a:prstGeom>
            <a:gradFill flip="none" rotWithShape="1">
              <a:gsLst>
                <a:gs pos="0">
                  <a:srgbClr val="FF0000">
                    <a:tint val="66000"/>
                    <a:satMod val="160000"/>
                  </a:srgbClr>
                </a:gs>
                <a:gs pos="50000">
                  <a:srgbClr val="FF0000">
                    <a:tint val="44500"/>
                    <a:satMod val="160000"/>
                  </a:srgbClr>
                </a:gs>
                <a:gs pos="100000">
                  <a:srgbClr val="FF000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412B0D3-BE0D-6546-825D-B8BA29BBF56B}"/>
                </a:ext>
              </a:extLst>
            </p:cNvPr>
            <p:cNvSpPr/>
            <p:nvPr/>
          </p:nvSpPr>
          <p:spPr>
            <a:xfrm>
              <a:off x="5046225" y="5531727"/>
              <a:ext cx="1909235" cy="453163"/>
            </a:xfrm>
            <a:prstGeom prst="rect">
              <a:avLst/>
            </a:prstGeom>
            <a:gradFill flip="none" rotWithShape="1">
              <a:gsLst>
                <a:gs pos="0">
                  <a:srgbClr val="FF0000">
                    <a:tint val="66000"/>
                    <a:satMod val="160000"/>
                  </a:srgbClr>
                </a:gs>
                <a:gs pos="50000">
                  <a:srgbClr val="FF0000">
                    <a:tint val="44500"/>
                    <a:satMod val="160000"/>
                  </a:srgbClr>
                </a:gs>
                <a:gs pos="100000">
                  <a:srgbClr val="FF000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C3E6AD1-71B1-A147-8FED-6612255E28F3}"/>
                </a:ext>
              </a:extLst>
            </p:cNvPr>
            <p:cNvSpPr/>
            <p:nvPr/>
          </p:nvSpPr>
          <p:spPr>
            <a:xfrm>
              <a:off x="4793479" y="4581652"/>
              <a:ext cx="1909235" cy="453163"/>
            </a:xfrm>
            <a:prstGeom prst="rect">
              <a:avLst/>
            </a:prstGeom>
            <a:gradFill flip="none" rotWithShape="1">
              <a:gsLst>
                <a:gs pos="0">
                  <a:srgbClr val="FF0000">
                    <a:tint val="66000"/>
                    <a:satMod val="160000"/>
                  </a:srgbClr>
                </a:gs>
                <a:gs pos="50000">
                  <a:srgbClr val="FF0000">
                    <a:tint val="44500"/>
                    <a:satMod val="160000"/>
                  </a:srgbClr>
                </a:gs>
                <a:gs pos="100000">
                  <a:srgbClr val="FF0000">
                    <a:tint val="23500"/>
                    <a:satMod val="160000"/>
                  </a:srgbClr>
                </a:gs>
              </a:gsLst>
              <a:lin ang="1080000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9C4C45F-FDE5-FB40-A267-0400F6DB0AD4}"/>
                </a:ext>
              </a:extLst>
            </p:cNvPr>
            <p:cNvSpPr txBox="1"/>
            <p:nvPr/>
          </p:nvSpPr>
          <p:spPr>
            <a:xfrm>
              <a:off x="3875006" y="6314157"/>
              <a:ext cx="10389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allocated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D086840-C2D2-B64A-9FD6-BA9B5F5D224E}"/>
                </a:ext>
              </a:extLst>
            </p:cNvPr>
            <p:cNvSpPr txBox="1"/>
            <p:nvPr/>
          </p:nvSpPr>
          <p:spPr>
            <a:xfrm>
              <a:off x="5343632" y="6314157"/>
              <a:ext cx="9553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capacity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2615620-3AA9-B24C-B8ED-D724812C2E53}"/>
                </a:ext>
              </a:extLst>
            </p:cNvPr>
            <p:cNvSpPr txBox="1"/>
            <p:nvPr/>
          </p:nvSpPr>
          <p:spPr>
            <a:xfrm>
              <a:off x="5828991" y="3134211"/>
              <a:ext cx="18122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overcommitment</a:t>
              </a:r>
            </a:p>
          </p:txBody>
        </p:sp>
      </p:grpSp>
      <p:pic>
        <p:nvPicPr>
          <p:cNvPr id="13" name="Picture 12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45AB4208-2211-E843-8546-0DACC264C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8437" y="1307203"/>
            <a:ext cx="4464047" cy="1356093"/>
          </a:xfrm>
          <a:prstGeom prst="rect">
            <a:avLst/>
          </a:prstGeom>
        </p:spPr>
      </p:pic>
      <p:sp>
        <p:nvSpPr>
          <p:cNvPr id="43" name="Title 1">
            <a:extLst>
              <a:ext uri="{FF2B5EF4-FFF2-40B4-BE49-F238E27FC236}">
                <a16:creationId xmlns:a16="http://schemas.microsoft.com/office/drawing/2014/main" id="{9779C87A-A305-534D-B4B9-CDFDB49A5566}"/>
              </a:ext>
            </a:extLst>
          </p:cNvPr>
          <p:cNvSpPr txBox="1">
            <a:spLocks/>
          </p:cNvSpPr>
          <p:nvPr/>
        </p:nvSpPr>
        <p:spPr>
          <a:xfrm>
            <a:off x="8962084" y="293700"/>
            <a:ext cx="2517422" cy="560806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u="sng" dirty="0"/>
              <a:t>Trimaran-3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2130149-39A8-104F-A1C7-FE2604A8037D}"/>
              </a:ext>
            </a:extLst>
          </p:cNvPr>
          <p:cNvGrpSpPr/>
          <p:nvPr/>
        </p:nvGrpSpPr>
        <p:grpSpPr>
          <a:xfrm>
            <a:off x="2" y="206026"/>
            <a:ext cx="7360354" cy="3061940"/>
            <a:chOff x="2" y="206026"/>
            <a:chExt cx="7360354" cy="3061940"/>
          </a:xfrm>
        </p:grpSpPr>
        <p:pic>
          <p:nvPicPr>
            <p:cNvPr id="5" name="Picture 4" descr="Chart, histogram&#10;&#10;Description automatically generated">
              <a:extLst>
                <a:ext uri="{FF2B5EF4-FFF2-40B4-BE49-F238E27FC236}">
                  <a16:creationId xmlns:a16="http://schemas.microsoft.com/office/drawing/2014/main" id="{57A182B2-6561-E54A-A486-B4FCDF17C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6456" y="206026"/>
              <a:ext cx="6983900" cy="306194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E734A2B-56E2-F64D-9306-74F5BDD160BE}"/>
                </a:ext>
              </a:extLst>
            </p:cNvPr>
            <p:cNvSpPr txBox="1"/>
            <p:nvPr/>
          </p:nvSpPr>
          <p:spPr>
            <a:xfrm>
              <a:off x="2345993" y="464162"/>
              <a:ext cx="583814" cy="369332"/>
            </a:xfrm>
            <a:prstGeom prst="rect">
              <a:avLst/>
            </a:prstGeom>
            <a:solidFill>
              <a:srgbClr val="0432FF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60%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5191BFF-F8A7-DA46-A364-52DB49683782}"/>
                </a:ext>
              </a:extLst>
            </p:cNvPr>
            <p:cNvSpPr txBox="1"/>
            <p:nvPr/>
          </p:nvSpPr>
          <p:spPr>
            <a:xfrm rot="16200000">
              <a:off x="-371158" y="1122537"/>
              <a:ext cx="1111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utilization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0181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E45BB9-A577-C341-AFC1-A2CED4732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3/14/22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141B58-BE3B-C141-A198-7D5301AB0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89047-AB67-B244-9841-204C0042AEF3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EE68C20-4211-494A-8BB4-A239AB22A251}"/>
              </a:ext>
            </a:extLst>
          </p:cNvPr>
          <p:cNvSpPr txBox="1">
            <a:spLocks/>
          </p:cNvSpPr>
          <p:nvPr/>
        </p:nvSpPr>
        <p:spPr>
          <a:xfrm>
            <a:off x="8962084" y="293700"/>
            <a:ext cx="2517422" cy="560806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u="sng" dirty="0"/>
              <a:t>Trimaran-3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CAE27C-5472-E74A-AA74-4A91282B4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228" y="164523"/>
            <a:ext cx="2400300" cy="62230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EB587BFA-26CB-AB48-98F5-75319A26894B}"/>
              </a:ext>
            </a:extLst>
          </p:cNvPr>
          <p:cNvGrpSpPr/>
          <p:nvPr/>
        </p:nvGrpSpPr>
        <p:grpSpPr>
          <a:xfrm>
            <a:off x="580319" y="1190981"/>
            <a:ext cx="3492154" cy="5169955"/>
            <a:chOff x="580319" y="1190981"/>
            <a:chExt cx="3492154" cy="516995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01F3684-1614-664C-86DF-98C4D1D55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0319" y="1746330"/>
              <a:ext cx="3258961" cy="440611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ECB6B7-EC33-0C43-B373-76A06A6E345F}"/>
                </a:ext>
              </a:extLst>
            </p:cNvPr>
            <p:cNvSpPr txBox="1"/>
            <p:nvPr/>
          </p:nvSpPr>
          <p:spPr>
            <a:xfrm>
              <a:off x="580319" y="1190981"/>
              <a:ext cx="1340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place app-1: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2DB91C9-00CE-1C45-A8A4-4A1A63E20166}"/>
                </a:ext>
              </a:extLst>
            </p:cNvPr>
            <p:cNvSpPr/>
            <p:nvPr/>
          </p:nvSpPr>
          <p:spPr>
            <a:xfrm>
              <a:off x="1920751" y="5000978"/>
              <a:ext cx="799872" cy="1359958"/>
            </a:xfrm>
            <a:prstGeom prst="ellipse">
              <a:avLst/>
            </a:prstGeom>
            <a:noFill/>
            <a:ln w="28575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5B6CE7B-8960-FF42-8723-36B1CD6E0203}"/>
                </a:ext>
              </a:extLst>
            </p:cNvPr>
            <p:cNvSpPr/>
            <p:nvPr/>
          </p:nvSpPr>
          <p:spPr>
            <a:xfrm rot="5400000" flipV="1">
              <a:off x="2346685" y="1164166"/>
              <a:ext cx="474130" cy="2977447"/>
            </a:xfrm>
            <a:prstGeom prst="ellipse">
              <a:avLst/>
            </a:prstGeom>
            <a:noFill/>
            <a:ln w="19050">
              <a:solidFill>
                <a:srgbClr val="FF9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F135F05-FC03-E24B-9C8C-6658AFB9EDAA}"/>
              </a:ext>
            </a:extLst>
          </p:cNvPr>
          <p:cNvGrpSpPr/>
          <p:nvPr/>
        </p:nvGrpSpPr>
        <p:grpSpPr>
          <a:xfrm>
            <a:off x="4556183" y="1190981"/>
            <a:ext cx="3315002" cy="5169955"/>
            <a:chOff x="4556183" y="1190981"/>
            <a:chExt cx="3315002" cy="516995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E3A02B-B8A1-924D-A323-0E867FE9D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56183" y="1746330"/>
              <a:ext cx="3079634" cy="440611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D5E2ABE-A029-A84B-BAB2-D2B45847909B}"/>
                </a:ext>
              </a:extLst>
            </p:cNvPr>
            <p:cNvSpPr txBox="1"/>
            <p:nvPr/>
          </p:nvSpPr>
          <p:spPr>
            <a:xfrm>
              <a:off x="4556183" y="1190981"/>
              <a:ext cx="1340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place app-2: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3AFACA7-4C69-F449-AFF3-4BC752A4AB51}"/>
                </a:ext>
              </a:extLst>
            </p:cNvPr>
            <p:cNvSpPr/>
            <p:nvPr/>
          </p:nvSpPr>
          <p:spPr>
            <a:xfrm rot="5400000" flipV="1">
              <a:off x="6145397" y="1164167"/>
              <a:ext cx="474130" cy="2977447"/>
            </a:xfrm>
            <a:prstGeom prst="ellipse">
              <a:avLst/>
            </a:prstGeom>
            <a:noFill/>
            <a:ln w="19050">
              <a:solidFill>
                <a:srgbClr val="FF9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336683C-493B-1F44-81D3-BAADD0334CB5}"/>
                </a:ext>
              </a:extLst>
            </p:cNvPr>
            <p:cNvSpPr/>
            <p:nvPr/>
          </p:nvSpPr>
          <p:spPr>
            <a:xfrm>
              <a:off x="6464528" y="5000978"/>
              <a:ext cx="799872" cy="1359958"/>
            </a:xfrm>
            <a:prstGeom prst="ellipse">
              <a:avLst/>
            </a:prstGeom>
            <a:noFill/>
            <a:ln w="28575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B276E4-55F8-D446-84D0-E4D187DBA607}"/>
              </a:ext>
            </a:extLst>
          </p:cNvPr>
          <p:cNvGrpSpPr/>
          <p:nvPr/>
        </p:nvGrpSpPr>
        <p:grpSpPr>
          <a:xfrm>
            <a:off x="8357833" y="1190981"/>
            <a:ext cx="3464463" cy="5169955"/>
            <a:chOff x="8357833" y="1190981"/>
            <a:chExt cx="3464463" cy="516995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7D8D16B-706B-7140-955E-DAE16FFF16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357833" y="1746330"/>
              <a:ext cx="3076517" cy="440611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AFE395-DA59-DF43-9DBD-8621651A5E1C}"/>
                </a:ext>
              </a:extLst>
            </p:cNvPr>
            <p:cNvSpPr txBox="1"/>
            <p:nvPr/>
          </p:nvSpPr>
          <p:spPr>
            <a:xfrm>
              <a:off x="8357833" y="1190981"/>
              <a:ext cx="1340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place app-3: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2FF4106-8ED7-9245-9FE1-50063AD80430}"/>
                </a:ext>
              </a:extLst>
            </p:cNvPr>
            <p:cNvSpPr/>
            <p:nvPr/>
          </p:nvSpPr>
          <p:spPr>
            <a:xfrm rot="5400000" flipV="1">
              <a:off x="10096508" y="1164166"/>
              <a:ext cx="474130" cy="2977447"/>
            </a:xfrm>
            <a:prstGeom prst="ellipse">
              <a:avLst/>
            </a:prstGeom>
            <a:noFill/>
            <a:ln w="19050">
              <a:solidFill>
                <a:srgbClr val="FF9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41A5DF0-DF98-A244-9336-C2CADE24B4E3}"/>
                </a:ext>
              </a:extLst>
            </p:cNvPr>
            <p:cNvSpPr/>
            <p:nvPr/>
          </p:nvSpPr>
          <p:spPr>
            <a:xfrm>
              <a:off x="10828452" y="5000978"/>
              <a:ext cx="799872" cy="1359958"/>
            </a:xfrm>
            <a:prstGeom prst="ellipse">
              <a:avLst/>
            </a:prstGeom>
            <a:noFill/>
            <a:ln w="28575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32AB0B5-A5D9-6B44-9EF2-ABE3FCBB5B11}"/>
              </a:ext>
            </a:extLst>
          </p:cNvPr>
          <p:cNvGrpSpPr/>
          <p:nvPr/>
        </p:nvGrpSpPr>
        <p:grpSpPr>
          <a:xfrm>
            <a:off x="0" y="2810933"/>
            <a:ext cx="501294" cy="2099734"/>
            <a:chOff x="0" y="2810933"/>
            <a:chExt cx="501294" cy="209973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12763B0-51A6-2D41-A84F-184FE75B625D}"/>
                </a:ext>
              </a:extLst>
            </p:cNvPr>
            <p:cNvSpPr txBox="1"/>
            <p:nvPr/>
          </p:nvSpPr>
          <p:spPr>
            <a:xfrm rot="16200000">
              <a:off x="-571310" y="3676134"/>
              <a:ext cx="15119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very light load</a:t>
              </a:r>
            </a:p>
          </p:txBody>
        </p:sp>
        <p:sp>
          <p:nvSpPr>
            <p:cNvPr id="23" name="Right Brace 22">
              <a:extLst>
                <a:ext uri="{FF2B5EF4-FFF2-40B4-BE49-F238E27FC236}">
                  <a16:creationId xmlns:a16="http://schemas.microsoft.com/office/drawing/2014/main" id="{FB6DD922-FD84-5E49-85A1-D3CA809F2321}"/>
                </a:ext>
              </a:extLst>
            </p:cNvPr>
            <p:cNvSpPr/>
            <p:nvPr/>
          </p:nvSpPr>
          <p:spPr>
            <a:xfrm flipH="1">
              <a:off x="344950" y="2810933"/>
              <a:ext cx="156344" cy="2099734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1875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163</Words>
  <Application>Microsoft Macintosh PowerPoint</Application>
  <PresentationFormat>Widescreen</PresentationFormat>
  <Paragraphs>91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Trimaran-3   An overcommitment-aware scheduler   Demonstration</vt:lpstr>
      <vt:lpstr>Demo scenarios</vt:lpstr>
      <vt:lpstr>Scenario I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overcommitment-aware scheduler: demonstrations</dc:title>
  <dc:creator>Asser Tantawi</dc:creator>
  <cp:lastModifiedBy>Asser Tantawi</cp:lastModifiedBy>
  <cp:revision>26</cp:revision>
  <dcterms:created xsi:type="dcterms:W3CDTF">2022-03-14T14:02:53Z</dcterms:created>
  <dcterms:modified xsi:type="dcterms:W3CDTF">2022-03-14T17:33:36Z</dcterms:modified>
</cp:coreProperties>
</file>

<file path=docProps/thumbnail.jpeg>
</file>